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5"/>
  </p:notesMasterIdLst>
  <p:sldIdLst>
    <p:sldId id="256" r:id="rId3"/>
    <p:sldId id="322"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32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B4A6"/>
    <a:srgbClr val="734F29"/>
    <a:srgbClr val="D24726"/>
    <a:srgbClr val="DD462F"/>
    <a:srgbClr val="AEB785"/>
    <a:srgbClr val="EFD5A2"/>
    <a:srgbClr val="3B3026"/>
    <a:srgbClr val="ECE1CA"/>
    <a:srgbClr val="79553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56" autoAdjust="0"/>
    <p:restoredTop sz="93556" autoAdjust="0"/>
  </p:normalViewPr>
  <p:slideViewPr>
    <p:cSldViewPr snapToGrid="0">
      <p:cViewPr varScale="1">
        <p:scale>
          <a:sx n="66" d="100"/>
          <a:sy n="66" d="100"/>
        </p:scale>
        <p:origin x="792"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8/9/2017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F61EA0F-A667-4B49-8422-0062BC55E249}" type="slidenum">
              <a:rPr lang="en-US" smtClean="0"/>
              <a:pPr/>
              <a:t>2</a:t>
            </a:fld>
            <a:endParaRPr lang="en-US"/>
          </a:p>
        </p:txBody>
      </p:sp>
    </p:spTree>
    <p:extLst>
      <p:ext uri="{BB962C8B-B14F-4D97-AF65-F5344CB8AC3E}">
        <p14:creationId xmlns:p14="http://schemas.microsoft.com/office/powerpoint/2010/main" val="1785602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chemeClr val="accent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6"/>
              </a:solidFill>
            </a:endParaRPr>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8201" y="2402238"/>
            <a:ext cx="4508715" cy="2187227"/>
          </a:xfrm>
        </p:spPr>
        <p:txBody>
          <a:bodyPr anchor="ctr">
            <a:noAutofit/>
          </a:bodyPr>
          <a:lstStyle>
            <a:lvl1pPr algn="l">
              <a:defRPr sz="4800">
                <a:solidFill>
                  <a:schemeClr val="accent6"/>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8/9/2017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878237" y="1708258"/>
            <a:ext cx="6535119" cy="357518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8/9/2017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8/9/2017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8/9/2017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8/9/2017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8/9/2017</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037" y="471055"/>
            <a:ext cx="3345873" cy="3894424"/>
          </a:xfrm>
        </p:spPr>
        <p:txBody>
          <a:bodyPr>
            <a:normAutofit/>
          </a:bodyPr>
          <a:lstStyle/>
          <a:p>
            <a:r>
              <a:rPr lang="en-US" sz="4000" b="1" dirty="0" smtClean="0"/>
              <a:t>EUROPEAN DIGITAL PORTFOLIO </a:t>
            </a:r>
            <a:br>
              <a:rPr lang="en-US" sz="4000" b="1" dirty="0" smtClean="0"/>
            </a:br>
            <a:r>
              <a:rPr lang="en-US" sz="4000" b="1" dirty="0" smtClean="0"/>
              <a:t>FOR UNIVERSITY STUDENTS</a:t>
            </a:r>
            <a:endParaRPr lang="en-US" sz="1200" b="1" dirty="0"/>
          </a:p>
        </p:txBody>
      </p:sp>
      <p:sp>
        <p:nvSpPr>
          <p:cNvPr id="3" name="Subtitle 2"/>
          <p:cNvSpPr>
            <a:spLocks noGrp="1"/>
          </p:cNvSpPr>
          <p:nvPr>
            <p:ph type="subTitle" idx="1"/>
          </p:nvPr>
        </p:nvSpPr>
        <p:spPr>
          <a:xfrm>
            <a:off x="3631720" y="5110609"/>
            <a:ext cx="8134709" cy="1137793"/>
          </a:xfrm>
        </p:spPr>
        <p:txBody>
          <a:bodyPr>
            <a:normAutofit fontScale="77500" lnSpcReduction="20000"/>
          </a:bodyPr>
          <a:lstStyle/>
          <a:p>
            <a:r>
              <a:rPr lang="en-US" sz="3300" b="1" dirty="0" smtClean="0"/>
              <a:t>European Digital Portfolio for University Students</a:t>
            </a:r>
          </a:p>
          <a:p>
            <a:r>
              <a:rPr lang="en-US" i="1" dirty="0" smtClean="0"/>
              <a:t>“The e-Portfolio for all University Students in Europe”</a:t>
            </a:r>
            <a:endParaRPr lang="en-US" i="1"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56958" y="0"/>
            <a:ext cx="8635042" cy="486481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0728" y="4448606"/>
            <a:ext cx="2034396" cy="2034396"/>
          </a:xfrm>
          <a:prstGeom prst="rect">
            <a:avLst/>
          </a:prstGeom>
        </p:spPr>
      </p:pic>
      <p:sp>
        <p:nvSpPr>
          <p:cNvPr id="6" name="TextBox 5"/>
          <p:cNvSpPr txBox="1"/>
          <p:nvPr/>
        </p:nvSpPr>
        <p:spPr>
          <a:xfrm>
            <a:off x="3467819" y="6443930"/>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7049" y="-362931"/>
            <a:ext cx="2147404" cy="2147404"/>
          </a:xfrm>
          <a:prstGeom prst="rect">
            <a:avLst/>
          </a:prstGeom>
        </p:spPr>
      </p:pic>
      <p:sp>
        <p:nvSpPr>
          <p:cNvPr id="9" name="TextBox 8"/>
          <p:cNvSpPr txBox="1"/>
          <p:nvPr/>
        </p:nvSpPr>
        <p:spPr>
          <a:xfrm>
            <a:off x="3533807" y="6368535"/>
            <a:ext cx="8724181" cy="369332"/>
          </a:xfrm>
          <a:prstGeom prst="rect">
            <a:avLst/>
          </a:prstGeom>
          <a:noFill/>
        </p:spPr>
        <p:txBody>
          <a:bodyPr wrap="square" rtlCol="0">
            <a:spAutoFit/>
          </a:bodyPr>
          <a:lstStyle/>
          <a:p>
            <a:r>
              <a:rPr lang="en-GB" sz="900" dirty="0">
                <a:latin typeface="+mj-lt"/>
              </a:rPr>
              <a:t>This project is supported by the EU. Any communication or publication related to the Project made by the beneficiaries jointly or individually in any form and using any means, shall indicate that it reflects only the author's view and that the NA and the Commission are not responsible for any use that may be made of the information it contains.</a:t>
            </a: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6807" y="6027724"/>
            <a:ext cx="1589258" cy="344265"/>
          </a:xfrm>
          <a:prstGeom prst="rect">
            <a:avLst/>
          </a:prstGeom>
        </p:spPr>
      </p:pic>
      <p:sp>
        <p:nvSpPr>
          <p:cNvPr id="6" name="TextBox 5"/>
          <p:cNvSpPr txBox="1"/>
          <p:nvPr/>
        </p:nvSpPr>
        <p:spPr>
          <a:xfrm>
            <a:off x="766872" y="293361"/>
            <a:ext cx="10284564" cy="707886"/>
          </a:xfrm>
          <a:prstGeom prst="rect">
            <a:avLst/>
          </a:prstGeom>
          <a:noFill/>
        </p:spPr>
        <p:txBody>
          <a:bodyPr wrap="square" rtlCol="0">
            <a:spAutoFit/>
          </a:bodyPr>
          <a:lstStyle/>
          <a:p>
            <a:r>
              <a:rPr lang="en-US" sz="4000" b="1" dirty="0">
                <a:solidFill>
                  <a:schemeClr val="bg1"/>
                </a:solidFill>
                <a:effectLst>
                  <a:outerShdw blurRad="38100" dist="38100" dir="2700000" algn="tl">
                    <a:srgbClr val="000000">
                      <a:alpha val="43137"/>
                    </a:srgbClr>
                  </a:outerShdw>
                </a:effectLst>
              </a:rPr>
              <a:t>B4. Profile Information</a:t>
            </a:r>
          </a:p>
        </p:txBody>
      </p:sp>
      <p:sp>
        <p:nvSpPr>
          <p:cNvPr id="2" name="Content Placeholder 1"/>
          <p:cNvSpPr>
            <a:spLocks noGrp="1"/>
          </p:cNvSpPr>
          <p:nvPr>
            <p:ph idx="1"/>
          </p:nvPr>
        </p:nvSpPr>
        <p:spPr/>
        <p:txBody>
          <a:bodyPr/>
          <a:lstStyle/>
          <a:p>
            <a:endParaRPr lang="en-US"/>
          </a:p>
        </p:txBody>
      </p:sp>
      <p:pic>
        <p:nvPicPr>
          <p:cNvPr id="11" name="Picture 10"/>
          <p:cNvPicPr/>
          <p:nvPr/>
        </p:nvPicPr>
        <p:blipFill>
          <a:blip r:embed="rId5" cstate="print">
            <a:extLst>
              <a:ext uri="{28A0092B-C50C-407E-A947-70E740481C1C}">
                <a14:useLocalDpi xmlns:a14="http://schemas.microsoft.com/office/drawing/2010/main" val="0"/>
              </a:ext>
            </a:extLst>
          </a:blip>
          <a:stretch>
            <a:fillRect/>
          </a:stretch>
        </p:blipFill>
        <p:spPr>
          <a:xfrm>
            <a:off x="433039" y="1392860"/>
            <a:ext cx="9657843" cy="5026477"/>
          </a:xfrm>
          <a:prstGeom prst="rect">
            <a:avLst/>
          </a:prstGeom>
        </p:spPr>
      </p:pic>
    </p:spTree>
    <p:extLst>
      <p:ext uri="{BB962C8B-B14F-4D97-AF65-F5344CB8AC3E}">
        <p14:creationId xmlns:p14="http://schemas.microsoft.com/office/powerpoint/2010/main" val="4003213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2694</TotalTime>
  <Words>151</Words>
  <Application>Microsoft Office PowerPoint</Application>
  <PresentationFormat>Widescreen</PresentationFormat>
  <Paragraphs>8</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Segoe UI</vt:lpstr>
      <vt:lpstr>Segoe UI Light</vt:lpstr>
      <vt:lpstr>WelcomeDoc</vt:lpstr>
      <vt:lpstr>EUROPEAN DIGITAL PORTFOLIO  FOR UNIVERSITY STUDENTS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EDIPUS</dc:title>
  <dc:creator>Elpida Christou</dc:creator>
  <cp:lastModifiedBy>EAECNet User3</cp:lastModifiedBy>
  <cp:revision>111</cp:revision>
  <dcterms:created xsi:type="dcterms:W3CDTF">2016-11-15T09:13:12Z</dcterms:created>
  <dcterms:modified xsi:type="dcterms:W3CDTF">2017-08-09T10:35:56Z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